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arykate" charset="1" panose="00000000000000000000"/>
      <p:regular r:id="rId19"/>
    </p:embeddedFont>
    <p:embeddedFont>
      <p:font typeface="KG Primary Penmanship" charset="1" panose="02000506000000020003"/>
      <p:regular r:id="rId20"/>
    </p:embeddedFont>
    <p:embeddedFont>
      <p:font typeface="Noto Sans T Chinese Bold" charset="1" panose="020B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3.jpeg" Type="http://schemas.openxmlformats.org/officeDocument/2006/relationships/image"/><Relationship Id="rId9" Target="https://youtu.be/nPM7yGSRfl4" TargetMode="External" Type="http://schemas.openxmlformats.org/officeDocument/2006/relationships/video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2777" t="0" r="0" b="-575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69665" y="6088625"/>
            <a:ext cx="8409584" cy="7293403"/>
          </a:xfrm>
          <a:custGeom>
            <a:avLst/>
            <a:gdLst/>
            <a:ahLst/>
            <a:cxnLst/>
            <a:rect r="r" b="b" t="t" l="l"/>
            <a:pathLst>
              <a:path h="7293403" w="8409584">
                <a:moveTo>
                  <a:pt x="0" y="0"/>
                </a:moveTo>
                <a:lnTo>
                  <a:pt x="8409584" y="0"/>
                </a:lnTo>
                <a:lnTo>
                  <a:pt x="8409584" y="7293403"/>
                </a:lnTo>
                <a:lnTo>
                  <a:pt x="0" y="7293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674811" y="4118048"/>
            <a:ext cx="9814872" cy="8736617"/>
          </a:xfrm>
          <a:custGeom>
            <a:avLst/>
            <a:gdLst/>
            <a:ahLst/>
            <a:cxnLst/>
            <a:rect r="r" b="b" t="t" l="l"/>
            <a:pathLst>
              <a:path h="8736617" w="9814872">
                <a:moveTo>
                  <a:pt x="9814873" y="0"/>
                </a:moveTo>
                <a:lnTo>
                  <a:pt x="0" y="0"/>
                </a:lnTo>
                <a:lnTo>
                  <a:pt x="0" y="8736617"/>
                </a:lnTo>
                <a:lnTo>
                  <a:pt x="9814873" y="8736617"/>
                </a:lnTo>
                <a:lnTo>
                  <a:pt x="98148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376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0096" y="5588731"/>
            <a:ext cx="9023166" cy="6077653"/>
          </a:xfrm>
          <a:custGeom>
            <a:avLst/>
            <a:gdLst/>
            <a:ahLst/>
            <a:cxnLst/>
            <a:rect r="r" b="b" t="t" l="l"/>
            <a:pathLst>
              <a:path h="6077653" w="9023166">
                <a:moveTo>
                  <a:pt x="0" y="0"/>
                </a:moveTo>
                <a:lnTo>
                  <a:pt x="9023166" y="0"/>
                </a:lnTo>
                <a:lnTo>
                  <a:pt x="9023166" y="6077653"/>
                </a:lnTo>
                <a:lnTo>
                  <a:pt x="0" y="6077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36" b="-1160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935127" y="1893314"/>
            <a:ext cx="12417745" cy="6500372"/>
            <a:chOff x="0" y="0"/>
            <a:chExt cx="4450240" cy="23295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50240" cy="2329586"/>
            </a:xfrm>
            <a:custGeom>
              <a:avLst/>
              <a:gdLst/>
              <a:ahLst/>
              <a:cxnLst/>
              <a:rect r="r" b="b" t="t" l="l"/>
              <a:pathLst>
                <a:path h="2329586" w="4450240">
                  <a:moveTo>
                    <a:pt x="12469" y="0"/>
                  </a:moveTo>
                  <a:lnTo>
                    <a:pt x="4437771" y="0"/>
                  </a:lnTo>
                  <a:cubicBezTo>
                    <a:pt x="4441077" y="0"/>
                    <a:pt x="4444249" y="1314"/>
                    <a:pt x="4446588" y="3652"/>
                  </a:cubicBezTo>
                  <a:cubicBezTo>
                    <a:pt x="4448926" y="5991"/>
                    <a:pt x="4450240" y="9162"/>
                    <a:pt x="4450240" y="12469"/>
                  </a:cubicBezTo>
                  <a:lnTo>
                    <a:pt x="4450240" y="2317117"/>
                  </a:lnTo>
                  <a:cubicBezTo>
                    <a:pt x="4450240" y="2320424"/>
                    <a:pt x="4448926" y="2323596"/>
                    <a:pt x="4446588" y="2325934"/>
                  </a:cubicBezTo>
                  <a:cubicBezTo>
                    <a:pt x="4444249" y="2328273"/>
                    <a:pt x="4441077" y="2329586"/>
                    <a:pt x="4437771" y="2329586"/>
                  </a:cubicBezTo>
                  <a:lnTo>
                    <a:pt x="12469" y="2329586"/>
                  </a:lnTo>
                  <a:cubicBezTo>
                    <a:pt x="9162" y="2329586"/>
                    <a:pt x="5991" y="2328273"/>
                    <a:pt x="3652" y="2325934"/>
                  </a:cubicBezTo>
                  <a:cubicBezTo>
                    <a:pt x="1314" y="2323596"/>
                    <a:pt x="0" y="2320424"/>
                    <a:pt x="0" y="2317117"/>
                  </a:cubicBezTo>
                  <a:lnTo>
                    <a:pt x="0" y="12469"/>
                  </a:lnTo>
                  <a:cubicBezTo>
                    <a:pt x="0" y="9162"/>
                    <a:pt x="1314" y="5991"/>
                    <a:pt x="3652" y="3652"/>
                  </a:cubicBezTo>
                  <a:cubicBezTo>
                    <a:pt x="5991" y="1314"/>
                    <a:pt x="9162" y="0"/>
                    <a:pt x="124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450240" cy="235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381838" y="2668202"/>
            <a:ext cx="7524323" cy="370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50"/>
              </a:lnSpc>
              <a:spcBef>
                <a:spcPct val="0"/>
              </a:spcBef>
            </a:pPr>
            <a:r>
              <a:rPr lang="en-US" sz="15500" spc="387">
                <a:solidFill>
                  <a:srgbClr val="1B3649"/>
                </a:solidFill>
                <a:latin typeface="Marykate"/>
              </a:rPr>
              <a:t>DRAGON WORLD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81838" y="6373431"/>
            <a:ext cx="7524323" cy="1964629"/>
            <a:chOff x="0" y="0"/>
            <a:chExt cx="1981715" cy="5174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1715" cy="517433"/>
            </a:xfrm>
            <a:custGeom>
              <a:avLst/>
              <a:gdLst/>
              <a:ahLst/>
              <a:cxnLst/>
              <a:rect r="r" b="b" t="t" l="l"/>
              <a:pathLst>
                <a:path h="517433" w="1981715">
                  <a:moveTo>
                    <a:pt x="20578" y="0"/>
                  </a:moveTo>
                  <a:lnTo>
                    <a:pt x="1961136" y="0"/>
                  </a:lnTo>
                  <a:cubicBezTo>
                    <a:pt x="1972502" y="0"/>
                    <a:pt x="1981715" y="9213"/>
                    <a:pt x="1981715" y="20578"/>
                  </a:cubicBezTo>
                  <a:lnTo>
                    <a:pt x="1981715" y="496855"/>
                  </a:lnTo>
                  <a:cubicBezTo>
                    <a:pt x="1981715" y="502313"/>
                    <a:pt x="1979547" y="507547"/>
                    <a:pt x="1975688" y="511406"/>
                  </a:cubicBezTo>
                  <a:cubicBezTo>
                    <a:pt x="1971828" y="515265"/>
                    <a:pt x="1966594" y="517433"/>
                    <a:pt x="1961136" y="517433"/>
                  </a:cubicBezTo>
                  <a:lnTo>
                    <a:pt x="20578" y="517433"/>
                  </a:lnTo>
                  <a:cubicBezTo>
                    <a:pt x="9213" y="517433"/>
                    <a:pt x="0" y="508220"/>
                    <a:pt x="0" y="496855"/>
                  </a:cubicBezTo>
                  <a:lnTo>
                    <a:pt x="0" y="20578"/>
                  </a:lnTo>
                  <a:cubicBezTo>
                    <a:pt x="0" y="9213"/>
                    <a:pt x="9213" y="0"/>
                    <a:pt x="20578" y="0"/>
                  </a:cubicBezTo>
                  <a:close/>
                </a:path>
              </a:pathLst>
            </a:custGeom>
            <a:solidFill>
              <a:srgbClr val="F1E0C9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981715" cy="54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93090" y="6414010"/>
            <a:ext cx="6701820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spc="137">
                <a:solidFill>
                  <a:srgbClr val="000000"/>
                </a:solidFill>
                <a:latin typeface="Marykate"/>
                <a:ea typeface="Marykate"/>
              </a:rPr>
              <a:t>A1105505 林彧頎</a:t>
            </a:r>
          </a:p>
          <a:p>
            <a:pPr algn="ctr">
              <a:lnSpc>
                <a:spcPts val="4949"/>
              </a:lnSpc>
            </a:pPr>
          </a:p>
          <a:p>
            <a:pPr algn="ctr" marL="0" indent="0" lvl="0">
              <a:lnSpc>
                <a:spcPts val="4949"/>
              </a:lnSpc>
              <a:spcBef>
                <a:spcPct val="0"/>
              </a:spcBef>
            </a:pPr>
            <a:r>
              <a:rPr lang="en-US" sz="5499" spc="137">
                <a:solidFill>
                  <a:srgbClr val="000000"/>
                </a:solidFill>
                <a:latin typeface="Marykate"/>
                <a:ea typeface="Marykate"/>
              </a:rPr>
              <a:t>M1125521 歐恆裕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96886" y="8508256"/>
            <a:ext cx="7341563" cy="1913789"/>
          </a:xfrm>
          <a:custGeom>
            <a:avLst/>
            <a:gdLst/>
            <a:ahLst/>
            <a:cxnLst/>
            <a:rect r="r" b="b" t="t" l="l"/>
            <a:pathLst>
              <a:path h="1913789" w="7341563">
                <a:moveTo>
                  <a:pt x="0" y="0"/>
                </a:moveTo>
                <a:lnTo>
                  <a:pt x="7341563" y="0"/>
                </a:lnTo>
                <a:lnTo>
                  <a:pt x="7341563" y="1913789"/>
                </a:lnTo>
                <a:lnTo>
                  <a:pt x="0" y="1913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326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8375">
            <a:off x="-2278791" y="5504983"/>
            <a:ext cx="15245486" cy="11105953"/>
          </a:xfrm>
          <a:custGeom>
            <a:avLst/>
            <a:gdLst/>
            <a:ahLst/>
            <a:cxnLst/>
            <a:rect r="r" b="b" t="t" l="l"/>
            <a:pathLst>
              <a:path h="11105953" w="15245486">
                <a:moveTo>
                  <a:pt x="0" y="0"/>
                </a:moveTo>
                <a:lnTo>
                  <a:pt x="15245486" y="0"/>
                </a:lnTo>
                <a:lnTo>
                  <a:pt x="15245486" y="11105953"/>
                </a:lnTo>
                <a:lnTo>
                  <a:pt x="0" y="11105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803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8375">
            <a:off x="-1591609" y="441670"/>
            <a:ext cx="5240617" cy="4237779"/>
          </a:xfrm>
          <a:custGeom>
            <a:avLst/>
            <a:gdLst/>
            <a:ahLst/>
            <a:cxnLst/>
            <a:rect r="r" b="b" t="t" l="l"/>
            <a:pathLst>
              <a:path h="4237779" w="5240617">
                <a:moveTo>
                  <a:pt x="0" y="0"/>
                </a:moveTo>
                <a:lnTo>
                  <a:pt x="5240618" y="0"/>
                </a:lnTo>
                <a:lnTo>
                  <a:pt x="5240618" y="4237779"/>
                </a:lnTo>
                <a:lnTo>
                  <a:pt x="0" y="4237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90910" b="-23555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91078" y="5255396"/>
            <a:ext cx="12056582" cy="7584686"/>
          </a:xfrm>
          <a:custGeom>
            <a:avLst/>
            <a:gdLst/>
            <a:ahLst/>
            <a:cxnLst/>
            <a:rect r="r" b="b" t="t" l="l"/>
            <a:pathLst>
              <a:path h="7584686" w="12056582">
                <a:moveTo>
                  <a:pt x="0" y="0"/>
                </a:moveTo>
                <a:lnTo>
                  <a:pt x="12056582" y="0"/>
                </a:lnTo>
                <a:lnTo>
                  <a:pt x="12056582" y="7584686"/>
                </a:lnTo>
                <a:lnTo>
                  <a:pt x="0" y="7584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2777" t="0" r="0" b="-5759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008348" y="1893314"/>
            <a:ext cx="14271304" cy="6500372"/>
            <a:chOff x="0" y="0"/>
            <a:chExt cx="5114513" cy="23295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14513" cy="2329586"/>
            </a:xfrm>
            <a:custGeom>
              <a:avLst/>
              <a:gdLst/>
              <a:ahLst/>
              <a:cxnLst/>
              <a:rect r="r" b="b" t="t" l="l"/>
              <a:pathLst>
                <a:path h="2329586" w="5114513">
                  <a:moveTo>
                    <a:pt x="10850" y="0"/>
                  </a:moveTo>
                  <a:lnTo>
                    <a:pt x="5103664" y="0"/>
                  </a:lnTo>
                  <a:cubicBezTo>
                    <a:pt x="5109656" y="0"/>
                    <a:pt x="5114513" y="4858"/>
                    <a:pt x="5114513" y="10850"/>
                  </a:cubicBezTo>
                  <a:lnTo>
                    <a:pt x="5114513" y="2318737"/>
                  </a:lnTo>
                  <a:cubicBezTo>
                    <a:pt x="5114513" y="2321614"/>
                    <a:pt x="5113370" y="2324374"/>
                    <a:pt x="5111336" y="2326409"/>
                  </a:cubicBezTo>
                  <a:cubicBezTo>
                    <a:pt x="5109301" y="2328443"/>
                    <a:pt x="5106541" y="2329586"/>
                    <a:pt x="5103664" y="2329586"/>
                  </a:cubicBezTo>
                  <a:lnTo>
                    <a:pt x="10850" y="2329586"/>
                  </a:lnTo>
                  <a:cubicBezTo>
                    <a:pt x="4858" y="2329586"/>
                    <a:pt x="0" y="2324729"/>
                    <a:pt x="0" y="2318737"/>
                  </a:cubicBezTo>
                  <a:lnTo>
                    <a:pt x="0" y="10850"/>
                  </a:lnTo>
                  <a:cubicBezTo>
                    <a:pt x="0" y="7972"/>
                    <a:pt x="1143" y="5212"/>
                    <a:pt x="3178" y="3178"/>
                  </a:cubicBezTo>
                  <a:cubicBezTo>
                    <a:pt x="5212" y="1143"/>
                    <a:pt x="7972" y="0"/>
                    <a:pt x="108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5114513" cy="235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93701" y="3467145"/>
            <a:ext cx="11700598" cy="19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99"/>
              </a:lnSpc>
              <a:spcBef>
                <a:spcPct val="0"/>
              </a:spcBef>
            </a:pPr>
            <a:r>
              <a:rPr lang="en-US" sz="15999" spc="399">
                <a:solidFill>
                  <a:srgbClr val="1B3649">
                    <a:alpha val="94902"/>
                  </a:srgbClr>
                </a:solidFill>
                <a:latin typeface="Marykate"/>
              </a:rPr>
              <a:t>WINNER!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2777" t="0" r="0" b="-575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47869" y="4022474"/>
            <a:ext cx="9108956" cy="6503633"/>
          </a:xfrm>
          <a:custGeom>
            <a:avLst/>
            <a:gdLst/>
            <a:ahLst/>
            <a:cxnLst/>
            <a:rect r="r" b="b" t="t" l="l"/>
            <a:pathLst>
              <a:path h="6503633" w="9108956">
                <a:moveTo>
                  <a:pt x="0" y="0"/>
                </a:moveTo>
                <a:lnTo>
                  <a:pt x="9108956" y="0"/>
                </a:lnTo>
                <a:lnTo>
                  <a:pt x="9108956" y="6503633"/>
                </a:lnTo>
                <a:lnTo>
                  <a:pt x="0" y="6503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6260" b="-62049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3309754" y="-225055"/>
            <a:ext cx="6023632" cy="10585740"/>
            <a:chOff x="0" y="0"/>
            <a:chExt cx="2158734" cy="37936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8734" cy="3793691"/>
            </a:xfrm>
            <a:custGeom>
              <a:avLst/>
              <a:gdLst/>
              <a:ahLst/>
              <a:cxnLst/>
              <a:rect r="r" b="b" t="t" l="l"/>
              <a:pathLst>
                <a:path h="3793691" w="2158734">
                  <a:moveTo>
                    <a:pt x="25705" y="0"/>
                  </a:moveTo>
                  <a:lnTo>
                    <a:pt x="2133028" y="0"/>
                  </a:lnTo>
                  <a:cubicBezTo>
                    <a:pt x="2139846" y="0"/>
                    <a:pt x="2146384" y="2708"/>
                    <a:pt x="2151205" y="7529"/>
                  </a:cubicBezTo>
                  <a:cubicBezTo>
                    <a:pt x="2156025" y="12350"/>
                    <a:pt x="2158734" y="18888"/>
                    <a:pt x="2158734" y="25705"/>
                  </a:cubicBezTo>
                  <a:lnTo>
                    <a:pt x="2158734" y="3767986"/>
                  </a:lnTo>
                  <a:cubicBezTo>
                    <a:pt x="2158734" y="3774803"/>
                    <a:pt x="2156025" y="3781341"/>
                    <a:pt x="2151205" y="3786162"/>
                  </a:cubicBezTo>
                  <a:cubicBezTo>
                    <a:pt x="2146384" y="3790982"/>
                    <a:pt x="2139846" y="3793691"/>
                    <a:pt x="2133028" y="3793691"/>
                  </a:cubicBezTo>
                  <a:lnTo>
                    <a:pt x="25705" y="3793691"/>
                  </a:lnTo>
                  <a:cubicBezTo>
                    <a:pt x="18888" y="3793691"/>
                    <a:pt x="12350" y="3790982"/>
                    <a:pt x="7529" y="3786162"/>
                  </a:cubicBezTo>
                  <a:cubicBezTo>
                    <a:pt x="2708" y="3781341"/>
                    <a:pt x="0" y="3774803"/>
                    <a:pt x="0" y="3767986"/>
                  </a:cubicBezTo>
                  <a:lnTo>
                    <a:pt x="0" y="25705"/>
                  </a:lnTo>
                  <a:cubicBezTo>
                    <a:pt x="0" y="18888"/>
                    <a:pt x="2708" y="12350"/>
                    <a:pt x="7529" y="7529"/>
                  </a:cubicBezTo>
                  <a:cubicBezTo>
                    <a:pt x="12350" y="2708"/>
                    <a:pt x="18888" y="0"/>
                    <a:pt x="257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58734" cy="3822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964168" y="1513568"/>
            <a:ext cx="11343963" cy="1236233"/>
            <a:chOff x="0" y="0"/>
            <a:chExt cx="2987710" cy="3255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87710" cy="325592"/>
            </a:xfrm>
            <a:custGeom>
              <a:avLst/>
              <a:gdLst/>
              <a:ahLst/>
              <a:cxnLst/>
              <a:rect r="r" b="b" t="t" l="l"/>
              <a:pathLst>
                <a:path h="325592" w="2987710">
                  <a:moveTo>
                    <a:pt x="13649" y="0"/>
                  </a:moveTo>
                  <a:lnTo>
                    <a:pt x="2974061" y="0"/>
                  </a:lnTo>
                  <a:cubicBezTo>
                    <a:pt x="2977681" y="0"/>
                    <a:pt x="2981153" y="1438"/>
                    <a:pt x="2983713" y="3998"/>
                  </a:cubicBezTo>
                  <a:cubicBezTo>
                    <a:pt x="2986272" y="6558"/>
                    <a:pt x="2987710" y="10029"/>
                    <a:pt x="2987710" y="13649"/>
                  </a:cubicBezTo>
                  <a:lnTo>
                    <a:pt x="2987710" y="311943"/>
                  </a:lnTo>
                  <a:cubicBezTo>
                    <a:pt x="2987710" y="315563"/>
                    <a:pt x="2986272" y="319035"/>
                    <a:pt x="2983713" y="321594"/>
                  </a:cubicBezTo>
                  <a:cubicBezTo>
                    <a:pt x="2981153" y="324154"/>
                    <a:pt x="2977681" y="325592"/>
                    <a:pt x="2974061" y="325592"/>
                  </a:cubicBezTo>
                  <a:lnTo>
                    <a:pt x="13649" y="325592"/>
                  </a:lnTo>
                  <a:cubicBezTo>
                    <a:pt x="6111" y="325592"/>
                    <a:pt x="0" y="319481"/>
                    <a:pt x="0" y="311943"/>
                  </a:cubicBezTo>
                  <a:lnTo>
                    <a:pt x="0" y="13649"/>
                  </a:lnTo>
                  <a:cubicBezTo>
                    <a:pt x="0" y="6111"/>
                    <a:pt x="6111" y="0"/>
                    <a:pt x="13649" y="0"/>
                  </a:cubicBezTo>
                  <a:close/>
                </a:path>
              </a:pathLst>
            </a:custGeom>
            <a:solidFill>
              <a:srgbClr val="F1E0C9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987710" cy="354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232671" y="2980192"/>
            <a:ext cx="7948162" cy="348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6599">
                <a:solidFill>
                  <a:srgbClr val="1B3649"/>
                </a:solidFill>
                <a:latin typeface="KG Primary Penmanship"/>
                <a:ea typeface="KG Primary Penmanship"/>
              </a:rPr>
              <a:t>升級愈迅速!</a:t>
            </a:r>
          </a:p>
          <a:p>
            <a:pPr algn="l">
              <a:lnSpc>
                <a:spcPts val="9239"/>
              </a:lnSpc>
            </a:pPr>
            <a:r>
              <a:rPr lang="en-US" sz="6599">
                <a:solidFill>
                  <a:srgbClr val="1B3649"/>
                </a:solidFill>
                <a:latin typeface="KG Primary Penmanship"/>
                <a:ea typeface="KG Primary Penmanship"/>
              </a:rPr>
              <a:t>分數愈快達標!</a:t>
            </a:r>
          </a:p>
          <a:p>
            <a:pPr algn="l" marL="0" indent="0" lvl="0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B3649"/>
                </a:solidFill>
                <a:latin typeface="KG Primary Penmanship"/>
                <a:ea typeface="KG Primary Penmanship"/>
              </a:rPr>
              <a:t>獲勝!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2671" y="1822166"/>
            <a:ext cx="711519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6500" spc="162">
                <a:solidFill>
                  <a:srgbClr val="000000"/>
                </a:solidFill>
                <a:latin typeface="Marykate"/>
              </a:rPr>
              <a:t>WINNER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996886" y="8508256"/>
            <a:ext cx="7341563" cy="1913789"/>
          </a:xfrm>
          <a:custGeom>
            <a:avLst/>
            <a:gdLst/>
            <a:ahLst/>
            <a:cxnLst/>
            <a:rect r="r" b="b" t="t" l="l"/>
            <a:pathLst>
              <a:path h="1913789" w="7341563">
                <a:moveTo>
                  <a:pt x="0" y="0"/>
                </a:moveTo>
                <a:lnTo>
                  <a:pt x="7341563" y="0"/>
                </a:lnTo>
                <a:lnTo>
                  <a:pt x="7341563" y="1913789"/>
                </a:lnTo>
                <a:lnTo>
                  <a:pt x="0" y="1913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3269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5894" y="7997167"/>
            <a:ext cx="2948004" cy="1132301"/>
          </a:xfrm>
          <a:custGeom>
            <a:avLst/>
            <a:gdLst/>
            <a:ahLst/>
            <a:cxnLst/>
            <a:rect r="r" b="b" t="t" l="l"/>
            <a:pathLst>
              <a:path h="1132301" w="2948004">
                <a:moveTo>
                  <a:pt x="0" y="0"/>
                </a:moveTo>
                <a:lnTo>
                  <a:pt x="2948004" y="0"/>
                </a:lnTo>
                <a:lnTo>
                  <a:pt x="2948004" y="1132301"/>
                </a:lnTo>
                <a:lnTo>
                  <a:pt x="0" y="1132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04319" r="-2377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2777" t="0" r="0" b="-575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10655" y="-294876"/>
            <a:ext cx="8672087" cy="5408229"/>
          </a:xfrm>
          <a:custGeom>
            <a:avLst/>
            <a:gdLst/>
            <a:ahLst/>
            <a:cxnLst/>
            <a:rect r="r" b="b" t="t" l="l"/>
            <a:pathLst>
              <a:path h="5408229" w="8672087">
                <a:moveTo>
                  <a:pt x="0" y="0"/>
                </a:moveTo>
                <a:lnTo>
                  <a:pt x="8672086" y="0"/>
                </a:lnTo>
                <a:lnTo>
                  <a:pt x="8672086" y="5408229"/>
                </a:lnTo>
                <a:lnTo>
                  <a:pt x="0" y="5408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11590" y="5466142"/>
            <a:ext cx="3890488" cy="2426250"/>
          </a:xfrm>
          <a:custGeom>
            <a:avLst/>
            <a:gdLst/>
            <a:ahLst/>
            <a:cxnLst/>
            <a:rect r="r" b="b" t="t" l="l"/>
            <a:pathLst>
              <a:path h="2426250" w="3890488">
                <a:moveTo>
                  <a:pt x="0" y="0"/>
                </a:moveTo>
                <a:lnTo>
                  <a:pt x="3890488" y="0"/>
                </a:lnTo>
                <a:lnTo>
                  <a:pt x="3890488" y="2426250"/>
                </a:lnTo>
                <a:lnTo>
                  <a:pt x="0" y="242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6760091"/>
            <a:ext cx="2948004" cy="1132301"/>
          </a:xfrm>
          <a:custGeom>
            <a:avLst/>
            <a:gdLst/>
            <a:ahLst/>
            <a:cxnLst/>
            <a:rect r="r" b="b" t="t" l="l"/>
            <a:pathLst>
              <a:path h="1132301" w="2948004">
                <a:moveTo>
                  <a:pt x="0" y="0"/>
                </a:moveTo>
                <a:lnTo>
                  <a:pt x="2948004" y="0"/>
                </a:lnTo>
                <a:lnTo>
                  <a:pt x="2948004" y="1132301"/>
                </a:lnTo>
                <a:lnTo>
                  <a:pt x="0" y="1132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04319" r="-23773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996886" y="8508256"/>
            <a:ext cx="7341563" cy="1913789"/>
          </a:xfrm>
          <a:custGeom>
            <a:avLst/>
            <a:gdLst/>
            <a:ahLst/>
            <a:cxnLst/>
            <a:rect r="r" b="b" t="t" l="l"/>
            <a:pathLst>
              <a:path h="1913789" w="7341563">
                <a:moveTo>
                  <a:pt x="0" y="0"/>
                </a:moveTo>
                <a:lnTo>
                  <a:pt x="7341563" y="0"/>
                </a:lnTo>
                <a:lnTo>
                  <a:pt x="7341563" y="1913789"/>
                </a:lnTo>
                <a:lnTo>
                  <a:pt x="0" y="19137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232697"/>
            </a:stretch>
          </a:blipFill>
        </p:spPr>
      </p:sp>
      <p:pic>
        <p:nvPicPr>
          <p:cNvPr name="Picture 8" id="8"/>
          <p:cNvPicPr>
            <a:picLocks noChangeAspect="true"/>
          </p:cNvPicPr>
          <p:nvPr>
            <a:videoFile r:link="rId9"/>
          </p:nvPr>
        </p:nvPicPr>
        <p:blipFill>
          <a:blip r:embed="rId8"/>
          <a:stretch>
            <a:fillRect/>
          </a:stretch>
        </p:blipFill>
        <p:spPr>
          <a:xfrm rot="0">
            <a:off x="0" y="539378"/>
            <a:ext cx="18288000" cy="92082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69665" y="6088625"/>
            <a:ext cx="8409584" cy="7293403"/>
          </a:xfrm>
          <a:custGeom>
            <a:avLst/>
            <a:gdLst/>
            <a:ahLst/>
            <a:cxnLst/>
            <a:rect r="r" b="b" t="t" l="l"/>
            <a:pathLst>
              <a:path h="7293403" w="8409584">
                <a:moveTo>
                  <a:pt x="0" y="0"/>
                </a:moveTo>
                <a:lnTo>
                  <a:pt x="8409584" y="0"/>
                </a:lnTo>
                <a:lnTo>
                  <a:pt x="8409584" y="7293403"/>
                </a:lnTo>
                <a:lnTo>
                  <a:pt x="0" y="729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674811" y="4118048"/>
            <a:ext cx="9814872" cy="8736617"/>
          </a:xfrm>
          <a:custGeom>
            <a:avLst/>
            <a:gdLst/>
            <a:ahLst/>
            <a:cxnLst/>
            <a:rect r="r" b="b" t="t" l="l"/>
            <a:pathLst>
              <a:path h="8736617" w="9814872">
                <a:moveTo>
                  <a:pt x="9814873" y="0"/>
                </a:moveTo>
                <a:lnTo>
                  <a:pt x="0" y="0"/>
                </a:lnTo>
                <a:lnTo>
                  <a:pt x="0" y="8736617"/>
                </a:lnTo>
                <a:lnTo>
                  <a:pt x="9814873" y="8736617"/>
                </a:lnTo>
                <a:lnTo>
                  <a:pt x="98148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376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50096" y="5588731"/>
            <a:ext cx="9023166" cy="6077653"/>
          </a:xfrm>
          <a:custGeom>
            <a:avLst/>
            <a:gdLst/>
            <a:ahLst/>
            <a:cxnLst/>
            <a:rect r="r" b="b" t="t" l="l"/>
            <a:pathLst>
              <a:path h="6077653" w="9023166">
                <a:moveTo>
                  <a:pt x="0" y="0"/>
                </a:moveTo>
                <a:lnTo>
                  <a:pt x="9023166" y="0"/>
                </a:lnTo>
                <a:lnTo>
                  <a:pt x="9023166" y="6077653"/>
                </a:lnTo>
                <a:lnTo>
                  <a:pt x="0" y="6077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336" b="-116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2777" t="0" r="0" b="-57591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935127" y="1893314"/>
            <a:ext cx="12417745" cy="6500372"/>
            <a:chOff x="0" y="0"/>
            <a:chExt cx="4450240" cy="23295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50240" cy="2329586"/>
            </a:xfrm>
            <a:custGeom>
              <a:avLst/>
              <a:gdLst/>
              <a:ahLst/>
              <a:cxnLst/>
              <a:rect r="r" b="b" t="t" l="l"/>
              <a:pathLst>
                <a:path h="2329586" w="4450240">
                  <a:moveTo>
                    <a:pt x="12469" y="0"/>
                  </a:moveTo>
                  <a:lnTo>
                    <a:pt x="4437771" y="0"/>
                  </a:lnTo>
                  <a:cubicBezTo>
                    <a:pt x="4441077" y="0"/>
                    <a:pt x="4444249" y="1314"/>
                    <a:pt x="4446588" y="3652"/>
                  </a:cubicBezTo>
                  <a:cubicBezTo>
                    <a:pt x="4448926" y="5991"/>
                    <a:pt x="4450240" y="9162"/>
                    <a:pt x="4450240" y="12469"/>
                  </a:cubicBezTo>
                  <a:lnTo>
                    <a:pt x="4450240" y="2317117"/>
                  </a:lnTo>
                  <a:cubicBezTo>
                    <a:pt x="4450240" y="2320424"/>
                    <a:pt x="4448926" y="2323596"/>
                    <a:pt x="4446588" y="2325934"/>
                  </a:cubicBezTo>
                  <a:cubicBezTo>
                    <a:pt x="4444249" y="2328273"/>
                    <a:pt x="4441077" y="2329586"/>
                    <a:pt x="4437771" y="2329586"/>
                  </a:cubicBezTo>
                  <a:lnTo>
                    <a:pt x="12469" y="2329586"/>
                  </a:lnTo>
                  <a:cubicBezTo>
                    <a:pt x="9162" y="2329586"/>
                    <a:pt x="5991" y="2328273"/>
                    <a:pt x="3652" y="2325934"/>
                  </a:cubicBezTo>
                  <a:cubicBezTo>
                    <a:pt x="1314" y="2323596"/>
                    <a:pt x="0" y="2320424"/>
                    <a:pt x="0" y="2317117"/>
                  </a:cubicBezTo>
                  <a:lnTo>
                    <a:pt x="0" y="12469"/>
                  </a:lnTo>
                  <a:cubicBezTo>
                    <a:pt x="0" y="9162"/>
                    <a:pt x="1314" y="5991"/>
                    <a:pt x="3652" y="3652"/>
                  </a:cubicBezTo>
                  <a:cubicBezTo>
                    <a:pt x="5991" y="1314"/>
                    <a:pt x="9162" y="0"/>
                    <a:pt x="124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450240" cy="235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381838" y="2687252"/>
            <a:ext cx="7524323" cy="380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99"/>
              </a:lnSpc>
              <a:spcBef>
                <a:spcPct val="0"/>
              </a:spcBef>
            </a:pPr>
            <a:r>
              <a:rPr lang="en-US" sz="15999" spc="399" strike="noStrike" u="none">
                <a:solidFill>
                  <a:srgbClr val="1B3649"/>
                </a:solidFill>
                <a:latin typeface="Marykate"/>
              </a:rPr>
              <a:t>THANK YOU!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81838" y="6742453"/>
            <a:ext cx="7524323" cy="916694"/>
            <a:chOff x="0" y="0"/>
            <a:chExt cx="1981715" cy="2414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1715" cy="241434"/>
            </a:xfrm>
            <a:custGeom>
              <a:avLst/>
              <a:gdLst/>
              <a:ahLst/>
              <a:cxnLst/>
              <a:rect r="r" b="b" t="t" l="l"/>
              <a:pathLst>
                <a:path h="241434" w="1981715">
                  <a:moveTo>
                    <a:pt x="20578" y="0"/>
                  </a:moveTo>
                  <a:lnTo>
                    <a:pt x="1961136" y="0"/>
                  </a:lnTo>
                  <a:cubicBezTo>
                    <a:pt x="1972502" y="0"/>
                    <a:pt x="1981715" y="9213"/>
                    <a:pt x="1981715" y="20578"/>
                  </a:cubicBezTo>
                  <a:lnTo>
                    <a:pt x="1981715" y="220855"/>
                  </a:lnTo>
                  <a:cubicBezTo>
                    <a:pt x="1981715" y="226313"/>
                    <a:pt x="1979547" y="231547"/>
                    <a:pt x="1975688" y="235406"/>
                  </a:cubicBezTo>
                  <a:cubicBezTo>
                    <a:pt x="1971828" y="239266"/>
                    <a:pt x="1966594" y="241434"/>
                    <a:pt x="1961136" y="241434"/>
                  </a:cubicBezTo>
                  <a:lnTo>
                    <a:pt x="20578" y="241434"/>
                  </a:lnTo>
                  <a:cubicBezTo>
                    <a:pt x="9213" y="241434"/>
                    <a:pt x="0" y="232221"/>
                    <a:pt x="0" y="220855"/>
                  </a:cubicBezTo>
                  <a:lnTo>
                    <a:pt x="0" y="20578"/>
                  </a:lnTo>
                  <a:cubicBezTo>
                    <a:pt x="0" y="9213"/>
                    <a:pt x="9213" y="0"/>
                    <a:pt x="20578" y="0"/>
                  </a:cubicBezTo>
                  <a:close/>
                </a:path>
              </a:pathLst>
            </a:custGeom>
            <a:solidFill>
              <a:srgbClr val="F1E0C9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981715" cy="270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93090" y="6875803"/>
            <a:ext cx="670182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49"/>
              </a:lnSpc>
              <a:spcBef>
                <a:spcPct val="0"/>
              </a:spcBef>
            </a:pPr>
            <a:r>
              <a:rPr lang="en-US" sz="5499" spc="137">
                <a:solidFill>
                  <a:srgbClr val="000000"/>
                </a:solidFill>
                <a:latin typeface="Marykate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9665" y="6088625"/>
            <a:ext cx="8409584" cy="7293403"/>
          </a:xfrm>
          <a:custGeom>
            <a:avLst/>
            <a:gdLst/>
            <a:ahLst/>
            <a:cxnLst/>
            <a:rect r="r" b="b" t="t" l="l"/>
            <a:pathLst>
              <a:path h="7293403" w="8409584">
                <a:moveTo>
                  <a:pt x="0" y="0"/>
                </a:moveTo>
                <a:lnTo>
                  <a:pt x="8409584" y="0"/>
                </a:lnTo>
                <a:lnTo>
                  <a:pt x="8409584" y="7293403"/>
                </a:lnTo>
                <a:lnTo>
                  <a:pt x="0" y="7293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005867" y="4036319"/>
            <a:ext cx="8015338" cy="6487341"/>
          </a:xfrm>
          <a:custGeom>
            <a:avLst/>
            <a:gdLst/>
            <a:ahLst/>
            <a:cxnLst/>
            <a:rect r="r" b="b" t="t" l="l"/>
            <a:pathLst>
              <a:path h="6487341" w="8015338">
                <a:moveTo>
                  <a:pt x="8015338" y="0"/>
                </a:moveTo>
                <a:lnTo>
                  <a:pt x="0" y="0"/>
                </a:lnTo>
                <a:lnTo>
                  <a:pt x="0" y="6487342"/>
                </a:lnTo>
                <a:lnTo>
                  <a:pt x="8015338" y="6487342"/>
                </a:lnTo>
                <a:lnTo>
                  <a:pt x="80153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081" t="0" r="0" b="-337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2777" t="0" r="0" b="-57591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2553911" y="3161714"/>
            <a:ext cx="13180177" cy="4639080"/>
            <a:chOff x="0" y="0"/>
            <a:chExt cx="4723478" cy="16625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23478" cy="1662542"/>
            </a:xfrm>
            <a:custGeom>
              <a:avLst/>
              <a:gdLst/>
              <a:ahLst/>
              <a:cxnLst/>
              <a:rect r="r" b="b" t="t" l="l"/>
              <a:pathLst>
                <a:path h="1662542" w="4723478">
                  <a:moveTo>
                    <a:pt x="11748" y="0"/>
                  </a:moveTo>
                  <a:lnTo>
                    <a:pt x="4711730" y="0"/>
                  </a:lnTo>
                  <a:cubicBezTo>
                    <a:pt x="4718218" y="0"/>
                    <a:pt x="4723478" y="5260"/>
                    <a:pt x="4723478" y="11748"/>
                  </a:cubicBezTo>
                  <a:lnTo>
                    <a:pt x="4723478" y="1650794"/>
                  </a:lnTo>
                  <a:cubicBezTo>
                    <a:pt x="4723478" y="1653910"/>
                    <a:pt x="4722240" y="1656898"/>
                    <a:pt x="4720037" y="1659101"/>
                  </a:cubicBezTo>
                  <a:cubicBezTo>
                    <a:pt x="4717834" y="1661304"/>
                    <a:pt x="4714846" y="1662542"/>
                    <a:pt x="4711730" y="1662542"/>
                  </a:cubicBezTo>
                  <a:lnTo>
                    <a:pt x="11748" y="1662542"/>
                  </a:lnTo>
                  <a:cubicBezTo>
                    <a:pt x="5260" y="1662542"/>
                    <a:pt x="0" y="1657282"/>
                    <a:pt x="0" y="1650794"/>
                  </a:cubicBezTo>
                  <a:lnTo>
                    <a:pt x="0" y="11748"/>
                  </a:lnTo>
                  <a:cubicBezTo>
                    <a:pt x="0" y="5260"/>
                    <a:pt x="5260" y="0"/>
                    <a:pt x="1174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723478" cy="169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83414" y="2543598"/>
            <a:ext cx="11321172" cy="1236233"/>
            <a:chOff x="0" y="0"/>
            <a:chExt cx="2981708" cy="3255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81708" cy="325592"/>
            </a:xfrm>
            <a:custGeom>
              <a:avLst/>
              <a:gdLst/>
              <a:ahLst/>
              <a:cxnLst/>
              <a:rect r="r" b="b" t="t" l="l"/>
              <a:pathLst>
                <a:path h="325592" w="2981708">
                  <a:moveTo>
                    <a:pt x="13677" y="0"/>
                  </a:moveTo>
                  <a:lnTo>
                    <a:pt x="2968031" y="0"/>
                  </a:lnTo>
                  <a:cubicBezTo>
                    <a:pt x="2971658" y="0"/>
                    <a:pt x="2975137" y="1441"/>
                    <a:pt x="2977702" y="4006"/>
                  </a:cubicBezTo>
                  <a:cubicBezTo>
                    <a:pt x="2980267" y="6571"/>
                    <a:pt x="2981708" y="10050"/>
                    <a:pt x="2981708" y="13677"/>
                  </a:cubicBezTo>
                  <a:lnTo>
                    <a:pt x="2981708" y="311915"/>
                  </a:lnTo>
                  <a:cubicBezTo>
                    <a:pt x="2981708" y="315543"/>
                    <a:pt x="2980267" y="319021"/>
                    <a:pt x="2977702" y="321586"/>
                  </a:cubicBezTo>
                  <a:cubicBezTo>
                    <a:pt x="2975137" y="324151"/>
                    <a:pt x="2971658" y="325592"/>
                    <a:pt x="2968031" y="325592"/>
                  </a:cubicBezTo>
                  <a:lnTo>
                    <a:pt x="13677" y="325592"/>
                  </a:lnTo>
                  <a:cubicBezTo>
                    <a:pt x="6123" y="325592"/>
                    <a:pt x="0" y="319469"/>
                    <a:pt x="0" y="311915"/>
                  </a:cubicBezTo>
                  <a:lnTo>
                    <a:pt x="0" y="13677"/>
                  </a:lnTo>
                  <a:cubicBezTo>
                    <a:pt x="0" y="10050"/>
                    <a:pt x="1441" y="6571"/>
                    <a:pt x="4006" y="4006"/>
                  </a:cubicBezTo>
                  <a:cubicBezTo>
                    <a:pt x="6571" y="1441"/>
                    <a:pt x="10050" y="0"/>
                    <a:pt x="13677" y="0"/>
                  </a:cubicBezTo>
                  <a:close/>
                </a:path>
              </a:pathLst>
            </a:custGeom>
            <a:solidFill>
              <a:srgbClr val="F1E0C9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981708" cy="354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916988" y="2875998"/>
            <a:ext cx="1051426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6500" spc="162" strike="noStrike" u="none">
                <a:solidFill>
                  <a:srgbClr val="000000"/>
                </a:solidFill>
                <a:latin typeface="Marykate"/>
              </a:rPr>
              <a:t>WELCOME TO DRAGON WORLD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59255" y="4131915"/>
            <a:ext cx="11321172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1B3649"/>
                </a:solidFill>
                <a:latin typeface="KG Primary Penmanship"/>
                <a:ea typeface="KG Primary Penmanship"/>
              </a:rPr>
              <a:t>在恐龍的世界哩，你可以自由的生成你想要的恐龍於任意場景，在現實世界中，使你的恐龍不斷地升級!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743416" y="8609872"/>
            <a:ext cx="7341563" cy="1913789"/>
          </a:xfrm>
          <a:custGeom>
            <a:avLst/>
            <a:gdLst/>
            <a:ahLst/>
            <a:cxnLst/>
            <a:rect r="r" b="b" t="t" l="l"/>
            <a:pathLst>
              <a:path h="1913789" w="7341563">
                <a:moveTo>
                  <a:pt x="0" y="0"/>
                </a:moveTo>
                <a:lnTo>
                  <a:pt x="7341563" y="0"/>
                </a:lnTo>
                <a:lnTo>
                  <a:pt x="7341563" y="1913789"/>
                </a:lnTo>
                <a:lnTo>
                  <a:pt x="0" y="1913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3269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96886" y="8508256"/>
            <a:ext cx="7341563" cy="1913789"/>
          </a:xfrm>
          <a:custGeom>
            <a:avLst/>
            <a:gdLst/>
            <a:ahLst/>
            <a:cxnLst/>
            <a:rect r="r" b="b" t="t" l="l"/>
            <a:pathLst>
              <a:path h="1913789" w="7341563">
                <a:moveTo>
                  <a:pt x="0" y="0"/>
                </a:moveTo>
                <a:lnTo>
                  <a:pt x="7341563" y="0"/>
                </a:lnTo>
                <a:lnTo>
                  <a:pt x="7341563" y="1913789"/>
                </a:lnTo>
                <a:lnTo>
                  <a:pt x="0" y="1913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326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8375">
            <a:off x="-2278791" y="5504983"/>
            <a:ext cx="15245486" cy="11105953"/>
          </a:xfrm>
          <a:custGeom>
            <a:avLst/>
            <a:gdLst/>
            <a:ahLst/>
            <a:cxnLst/>
            <a:rect r="r" b="b" t="t" l="l"/>
            <a:pathLst>
              <a:path h="11105953" w="15245486">
                <a:moveTo>
                  <a:pt x="0" y="0"/>
                </a:moveTo>
                <a:lnTo>
                  <a:pt x="15245486" y="0"/>
                </a:lnTo>
                <a:lnTo>
                  <a:pt x="15245486" y="11105953"/>
                </a:lnTo>
                <a:lnTo>
                  <a:pt x="0" y="11105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803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8375">
            <a:off x="-1591609" y="441670"/>
            <a:ext cx="5240617" cy="4237779"/>
          </a:xfrm>
          <a:custGeom>
            <a:avLst/>
            <a:gdLst/>
            <a:ahLst/>
            <a:cxnLst/>
            <a:rect r="r" b="b" t="t" l="l"/>
            <a:pathLst>
              <a:path h="4237779" w="5240617">
                <a:moveTo>
                  <a:pt x="0" y="0"/>
                </a:moveTo>
                <a:lnTo>
                  <a:pt x="5240618" y="0"/>
                </a:lnTo>
                <a:lnTo>
                  <a:pt x="5240618" y="4237779"/>
                </a:lnTo>
                <a:lnTo>
                  <a:pt x="0" y="4237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90910" b="-23555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91078" y="5255396"/>
            <a:ext cx="12056582" cy="7584686"/>
          </a:xfrm>
          <a:custGeom>
            <a:avLst/>
            <a:gdLst/>
            <a:ahLst/>
            <a:cxnLst/>
            <a:rect r="r" b="b" t="t" l="l"/>
            <a:pathLst>
              <a:path h="7584686" w="12056582">
                <a:moveTo>
                  <a:pt x="0" y="0"/>
                </a:moveTo>
                <a:lnTo>
                  <a:pt x="12056582" y="0"/>
                </a:lnTo>
                <a:lnTo>
                  <a:pt x="12056582" y="7584686"/>
                </a:lnTo>
                <a:lnTo>
                  <a:pt x="0" y="7584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2777" t="0" r="0" b="-5759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008348" y="1893314"/>
            <a:ext cx="14271304" cy="6500372"/>
            <a:chOff x="0" y="0"/>
            <a:chExt cx="5114513" cy="23295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14513" cy="2329586"/>
            </a:xfrm>
            <a:custGeom>
              <a:avLst/>
              <a:gdLst/>
              <a:ahLst/>
              <a:cxnLst/>
              <a:rect r="r" b="b" t="t" l="l"/>
              <a:pathLst>
                <a:path h="2329586" w="5114513">
                  <a:moveTo>
                    <a:pt x="10850" y="0"/>
                  </a:moveTo>
                  <a:lnTo>
                    <a:pt x="5103664" y="0"/>
                  </a:lnTo>
                  <a:cubicBezTo>
                    <a:pt x="5109656" y="0"/>
                    <a:pt x="5114513" y="4858"/>
                    <a:pt x="5114513" y="10850"/>
                  </a:cubicBezTo>
                  <a:lnTo>
                    <a:pt x="5114513" y="2318737"/>
                  </a:lnTo>
                  <a:cubicBezTo>
                    <a:pt x="5114513" y="2321614"/>
                    <a:pt x="5113370" y="2324374"/>
                    <a:pt x="5111336" y="2326409"/>
                  </a:cubicBezTo>
                  <a:cubicBezTo>
                    <a:pt x="5109301" y="2328443"/>
                    <a:pt x="5106541" y="2329586"/>
                    <a:pt x="5103664" y="2329586"/>
                  </a:cubicBezTo>
                  <a:lnTo>
                    <a:pt x="10850" y="2329586"/>
                  </a:lnTo>
                  <a:cubicBezTo>
                    <a:pt x="4858" y="2329586"/>
                    <a:pt x="0" y="2324729"/>
                    <a:pt x="0" y="2318737"/>
                  </a:cubicBezTo>
                  <a:lnTo>
                    <a:pt x="0" y="10850"/>
                  </a:lnTo>
                  <a:cubicBezTo>
                    <a:pt x="0" y="7972"/>
                    <a:pt x="1143" y="5212"/>
                    <a:pt x="3178" y="3178"/>
                  </a:cubicBezTo>
                  <a:cubicBezTo>
                    <a:pt x="5212" y="1143"/>
                    <a:pt x="7972" y="0"/>
                    <a:pt x="108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B364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5114513" cy="235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93701" y="3467145"/>
            <a:ext cx="11700598" cy="19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99"/>
              </a:lnSpc>
              <a:spcBef>
                <a:spcPct val="0"/>
              </a:spcBef>
            </a:pPr>
            <a:r>
              <a:rPr lang="en-US" sz="15999" spc="399">
                <a:solidFill>
                  <a:srgbClr val="1B3649">
                    <a:alpha val="94902"/>
                  </a:srgbClr>
                </a:solidFill>
                <a:latin typeface="Marykate"/>
              </a:rPr>
              <a:t>RULES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96886" y="8451106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3" y="0"/>
                </a:lnTo>
                <a:lnTo>
                  <a:pt x="7341563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50108" y="3965007"/>
            <a:ext cx="9108956" cy="6503633"/>
          </a:xfrm>
          <a:custGeom>
            <a:avLst/>
            <a:gdLst/>
            <a:ahLst/>
            <a:cxnLst/>
            <a:rect r="r" b="b" t="t" l="l"/>
            <a:pathLst>
              <a:path h="6503633" w="9108956">
                <a:moveTo>
                  <a:pt x="0" y="0"/>
                </a:moveTo>
                <a:lnTo>
                  <a:pt x="9108956" y="0"/>
                </a:lnTo>
                <a:lnTo>
                  <a:pt x="9108956" y="6503633"/>
                </a:lnTo>
                <a:lnTo>
                  <a:pt x="0" y="6503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6260" b="-620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2777" t="0" r="0" b="-5759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2743" y="1563437"/>
            <a:ext cx="12762514" cy="7160126"/>
          </a:xfrm>
          <a:custGeom>
            <a:avLst/>
            <a:gdLst/>
            <a:ahLst/>
            <a:cxnLst/>
            <a:rect r="r" b="b" t="t" l="l"/>
            <a:pathLst>
              <a:path h="7160126" w="12762514">
                <a:moveTo>
                  <a:pt x="0" y="0"/>
                </a:moveTo>
                <a:lnTo>
                  <a:pt x="12762514" y="0"/>
                </a:lnTo>
                <a:lnTo>
                  <a:pt x="12762514" y="7160126"/>
                </a:lnTo>
                <a:lnTo>
                  <a:pt x="0" y="716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9864" y="1841587"/>
            <a:ext cx="324510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47133"/>
                </a:solidFill>
                <a:latin typeface="Noto Sans T Chinese Bold"/>
                <a:ea typeface="Noto Sans T Chinese Bold"/>
              </a:rPr>
              <a:t>1.玩家分數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47133"/>
                </a:solidFill>
                <a:ea typeface="Noto Sans T Chinese Bold"/>
              </a:rPr>
              <a:t>玩家等級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96886" y="8451106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3" y="0"/>
                </a:lnTo>
                <a:lnTo>
                  <a:pt x="7341563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50108" y="3965007"/>
            <a:ext cx="9108956" cy="6503633"/>
          </a:xfrm>
          <a:custGeom>
            <a:avLst/>
            <a:gdLst/>
            <a:ahLst/>
            <a:cxnLst/>
            <a:rect r="r" b="b" t="t" l="l"/>
            <a:pathLst>
              <a:path h="6503633" w="9108956">
                <a:moveTo>
                  <a:pt x="0" y="0"/>
                </a:moveTo>
                <a:lnTo>
                  <a:pt x="9108956" y="0"/>
                </a:lnTo>
                <a:lnTo>
                  <a:pt x="9108956" y="6503633"/>
                </a:lnTo>
                <a:lnTo>
                  <a:pt x="0" y="6503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6260" b="-620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2777" t="0" r="0" b="-5759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2743" y="1563437"/>
            <a:ext cx="12762514" cy="7160126"/>
          </a:xfrm>
          <a:custGeom>
            <a:avLst/>
            <a:gdLst/>
            <a:ahLst/>
            <a:cxnLst/>
            <a:rect r="r" b="b" t="t" l="l"/>
            <a:pathLst>
              <a:path h="7160126" w="12762514">
                <a:moveTo>
                  <a:pt x="0" y="0"/>
                </a:moveTo>
                <a:lnTo>
                  <a:pt x="12762514" y="0"/>
                </a:lnTo>
                <a:lnTo>
                  <a:pt x="12762514" y="7160126"/>
                </a:lnTo>
                <a:lnTo>
                  <a:pt x="0" y="716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65369" y="537527"/>
            <a:ext cx="25847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47133"/>
                </a:solidFill>
                <a:latin typeface="Noto Sans T Chinese Bold"/>
                <a:ea typeface="Noto Sans T Chinese Bold"/>
              </a:rPr>
              <a:t>2.重置鍵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96886" y="8451106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3" y="0"/>
                </a:lnTo>
                <a:lnTo>
                  <a:pt x="7341563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50108" y="3965007"/>
            <a:ext cx="9108956" cy="6503633"/>
          </a:xfrm>
          <a:custGeom>
            <a:avLst/>
            <a:gdLst/>
            <a:ahLst/>
            <a:cxnLst/>
            <a:rect r="r" b="b" t="t" l="l"/>
            <a:pathLst>
              <a:path h="6503633" w="9108956">
                <a:moveTo>
                  <a:pt x="0" y="0"/>
                </a:moveTo>
                <a:lnTo>
                  <a:pt x="9108956" y="0"/>
                </a:lnTo>
                <a:lnTo>
                  <a:pt x="9108956" y="6503633"/>
                </a:lnTo>
                <a:lnTo>
                  <a:pt x="0" y="6503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6260" b="-620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2777" t="0" r="0" b="-5759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2743" y="1563437"/>
            <a:ext cx="12762514" cy="7160126"/>
          </a:xfrm>
          <a:custGeom>
            <a:avLst/>
            <a:gdLst/>
            <a:ahLst/>
            <a:cxnLst/>
            <a:rect r="r" b="b" t="t" l="l"/>
            <a:pathLst>
              <a:path h="7160126" w="12762514">
                <a:moveTo>
                  <a:pt x="0" y="0"/>
                </a:moveTo>
                <a:lnTo>
                  <a:pt x="12762514" y="0"/>
                </a:lnTo>
                <a:lnTo>
                  <a:pt x="12762514" y="7160126"/>
                </a:lnTo>
                <a:lnTo>
                  <a:pt x="0" y="716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0046" y="6725651"/>
            <a:ext cx="25847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47133"/>
                </a:solidFill>
                <a:latin typeface="Noto Sans T Chinese Bold"/>
                <a:ea typeface="Noto Sans T Chinese Bold"/>
              </a:rPr>
              <a:t>3.操控鍵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96886" y="8451106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3" y="0"/>
                </a:lnTo>
                <a:lnTo>
                  <a:pt x="7341563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50108" y="3965007"/>
            <a:ext cx="9108956" cy="6503633"/>
          </a:xfrm>
          <a:custGeom>
            <a:avLst/>
            <a:gdLst/>
            <a:ahLst/>
            <a:cxnLst/>
            <a:rect r="r" b="b" t="t" l="l"/>
            <a:pathLst>
              <a:path h="6503633" w="9108956">
                <a:moveTo>
                  <a:pt x="0" y="0"/>
                </a:moveTo>
                <a:lnTo>
                  <a:pt x="9108956" y="0"/>
                </a:lnTo>
                <a:lnTo>
                  <a:pt x="9108956" y="6503633"/>
                </a:lnTo>
                <a:lnTo>
                  <a:pt x="0" y="6503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6260" b="-620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2777" t="0" r="0" b="-5759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2743" y="1563437"/>
            <a:ext cx="12762514" cy="7160126"/>
          </a:xfrm>
          <a:custGeom>
            <a:avLst/>
            <a:gdLst/>
            <a:ahLst/>
            <a:cxnLst/>
            <a:rect r="r" b="b" t="t" l="l"/>
            <a:pathLst>
              <a:path h="7160126" w="12762514">
                <a:moveTo>
                  <a:pt x="0" y="0"/>
                </a:moveTo>
                <a:lnTo>
                  <a:pt x="12762514" y="0"/>
                </a:lnTo>
                <a:lnTo>
                  <a:pt x="12762514" y="7160126"/>
                </a:lnTo>
                <a:lnTo>
                  <a:pt x="0" y="716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85056" y="5870284"/>
            <a:ext cx="571788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47133"/>
                </a:solidFill>
                <a:latin typeface="Noto Sans T Chinese Bold"/>
                <a:ea typeface="Noto Sans T Chinese Bold"/>
              </a:rPr>
              <a:t>4.單人時另一方的操縱鍵DISABLE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96886" y="8451106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3" y="0"/>
                </a:lnTo>
                <a:lnTo>
                  <a:pt x="7341563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50108" y="3965007"/>
            <a:ext cx="9108956" cy="6503633"/>
          </a:xfrm>
          <a:custGeom>
            <a:avLst/>
            <a:gdLst/>
            <a:ahLst/>
            <a:cxnLst/>
            <a:rect r="r" b="b" t="t" l="l"/>
            <a:pathLst>
              <a:path h="6503633" w="9108956">
                <a:moveTo>
                  <a:pt x="0" y="0"/>
                </a:moveTo>
                <a:lnTo>
                  <a:pt x="9108956" y="0"/>
                </a:lnTo>
                <a:lnTo>
                  <a:pt x="9108956" y="6503633"/>
                </a:lnTo>
                <a:lnTo>
                  <a:pt x="0" y="6503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6260" b="-620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2777" t="0" r="0" b="-5759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2743" y="1563437"/>
            <a:ext cx="12762514" cy="7160126"/>
          </a:xfrm>
          <a:custGeom>
            <a:avLst/>
            <a:gdLst/>
            <a:ahLst/>
            <a:cxnLst/>
            <a:rect r="r" b="b" t="t" l="l"/>
            <a:pathLst>
              <a:path h="7160126" w="12762514">
                <a:moveTo>
                  <a:pt x="0" y="0"/>
                </a:moveTo>
                <a:lnTo>
                  <a:pt x="12762514" y="0"/>
                </a:lnTo>
                <a:lnTo>
                  <a:pt x="12762514" y="7160126"/>
                </a:lnTo>
                <a:lnTo>
                  <a:pt x="0" y="7160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85056" y="5870284"/>
            <a:ext cx="57178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47133"/>
                </a:solidFill>
                <a:latin typeface="Noto Sans T Chinese Bold"/>
                <a:ea typeface="Noto Sans T Chinese Bold"/>
              </a:rPr>
              <a:t>5.雙人皆ENABLE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88518" y="6487527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4" y="0"/>
                </a:lnTo>
                <a:lnTo>
                  <a:pt x="7341564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96886" y="8451106"/>
            <a:ext cx="7341563" cy="6367138"/>
          </a:xfrm>
          <a:custGeom>
            <a:avLst/>
            <a:gdLst/>
            <a:ahLst/>
            <a:cxnLst/>
            <a:rect r="r" b="b" t="t" l="l"/>
            <a:pathLst>
              <a:path h="6367138" w="7341563">
                <a:moveTo>
                  <a:pt x="0" y="0"/>
                </a:moveTo>
                <a:lnTo>
                  <a:pt x="7341563" y="0"/>
                </a:lnTo>
                <a:lnTo>
                  <a:pt x="7341563" y="6367138"/>
                </a:lnTo>
                <a:lnTo>
                  <a:pt x="0" y="636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25" y="256569"/>
            <a:ext cx="7254684" cy="6014567"/>
          </a:xfrm>
          <a:custGeom>
            <a:avLst/>
            <a:gdLst/>
            <a:ahLst/>
            <a:cxnLst/>
            <a:rect r="r" b="b" t="t" l="l"/>
            <a:pathLst>
              <a:path h="6014567" w="7254684">
                <a:moveTo>
                  <a:pt x="0" y="0"/>
                </a:moveTo>
                <a:lnTo>
                  <a:pt x="7254684" y="0"/>
                </a:lnTo>
                <a:lnTo>
                  <a:pt x="7254684" y="6014566"/>
                </a:lnTo>
                <a:lnTo>
                  <a:pt x="0" y="601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446" t="0" r="-72887" b="-552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50108" y="3965007"/>
            <a:ext cx="9108956" cy="6503633"/>
          </a:xfrm>
          <a:custGeom>
            <a:avLst/>
            <a:gdLst/>
            <a:ahLst/>
            <a:cxnLst/>
            <a:rect r="r" b="b" t="t" l="l"/>
            <a:pathLst>
              <a:path h="6503633" w="9108956">
                <a:moveTo>
                  <a:pt x="0" y="0"/>
                </a:moveTo>
                <a:lnTo>
                  <a:pt x="9108956" y="0"/>
                </a:lnTo>
                <a:lnTo>
                  <a:pt x="9108956" y="6503633"/>
                </a:lnTo>
                <a:lnTo>
                  <a:pt x="0" y="6503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6260" b="-620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4650" y="-813587"/>
            <a:ext cx="5376446" cy="5926940"/>
          </a:xfrm>
          <a:custGeom>
            <a:avLst/>
            <a:gdLst/>
            <a:ahLst/>
            <a:cxnLst/>
            <a:rect r="r" b="b" t="t" l="l"/>
            <a:pathLst>
              <a:path h="5926940" w="5376446">
                <a:moveTo>
                  <a:pt x="0" y="0"/>
                </a:moveTo>
                <a:lnTo>
                  <a:pt x="5376445" y="0"/>
                </a:lnTo>
                <a:lnTo>
                  <a:pt x="5376445" y="5926940"/>
                </a:lnTo>
                <a:lnTo>
                  <a:pt x="0" y="592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2777" t="0" r="0" b="-5759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1862" y="1028700"/>
            <a:ext cx="14920994" cy="8393059"/>
          </a:xfrm>
          <a:custGeom>
            <a:avLst/>
            <a:gdLst/>
            <a:ahLst/>
            <a:cxnLst/>
            <a:rect r="r" b="b" t="t" l="l"/>
            <a:pathLst>
              <a:path h="8393059" w="14920994">
                <a:moveTo>
                  <a:pt x="0" y="0"/>
                </a:moveTo>
                <a:lnTo>
                  <a:pt x="14920994" y="0"/>
                </a:lnTo>
                <a:lnTo>
                  <a:pt x="14920994" y="8393059"/>
                </a:lnTo>
                <a:lnTo>
                  <a:pt x="0" y="8393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DAGIqEBJxzE</dc:identifier>
  <dcterms:modified xsi:type="dcterms:W3CDTF">2011-08-01T06:04:30Z</dcterms:modified>
  <cp:revision>1</cp:revision>
  <dc:title>Dragon world</dc:title>
</cp:coreProperties>
</file>